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37BAF-0507-4E01-AAF0-3CE13941C3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ACA237-9DC5-4359-966A-176CA7594E9C}">
      <dgm:prSet/>
      <dgm:spPr/>
      <dgm:t>
        <a:bodyPr/>
        <a:lstStyle/>
        <a:p>
          <a:r>
            <a:rPr lang="ru-RU" dirty="0"/>
            <a:t>По уровню существования</a:t>
          </a:r>
          <a:endParaRPr lang="en-US" dirty="0"/>
        </a:p>
      </dgm:t>
    </dgm:pt>
    <dgm:pt modelId="{C6F9B4E2-E5EB-447E-8A05-DC6D09BFDDFF}" type="parTrans" cxnId="{D3F974D9-23B4-4D90-9AAC-0969B6438A2A}">
      <dgm:prSet/>
      <dgm:spPr/>
      <dgm:t>
        <a:bodyPr/>
        <a:lstStyle/>
        <a:p>
          <a:endParaRPr lang="en-US"/>
        </a:p>
      </dgm:t>
    </dgm:pt>
    <dgm:pt modelId="{0BCBBB7C-E252-4AE5-9D12-045B717CDDA8}" type="sibTrans" cxnId="{D3F974D9-23B4-4D90-9AAC-0969B6438A2A}">
      <dgm:prSet/>
      <dgm:spPr/>
      <dgm:t>
        <a:bodyPr/>
        <a:lstStyle/>
        <a:p>
          <a:endParaRPr lang="en-US"/>
        </a:p>
      </dgm:t>
    </dgm:pt>
    <dgm:pt modelId="{BCDD120C-060D-4DF4-90E4-75AC813A3B50}">
      <dgm:prSet/>
      <dgm:spPr/>
      <dgm:t>
        <a:bodyPr/>
        <a:lstStyle/>
        <a:p>
          <a:r>
            <a:rPr lang="ru-RU"/>
            <a:t>По сфере существования</a:t>
          </a:r>
          <a:endParaRPr lang="en-US"/>
        </a:p>
      </dgm:t>
    </dgm:pt>
    <dgm:pt modelId="{DFDC3A59-6C5E-4853-B028-C54BF98C51A6}" type="parTrans" cxnId="{04177A77-81FA-4FCD-A2A2-C867C8CC7BF5}">
      <dgm:prSet/>
      <dgm:spPr/>
      <dgm:t>
        <a:bodyPr/>
        <a:lstStyle/>
        <a:p>
          <a:endParaRPr lang="en-US"/>
        </a:p>
      </dgm:t>
    </dgm:pt>
    <dgm:pt modelId="{D80CC5CF-1A24-468D-BEF4-DA0F9FE275C8}" type="sibTrans" cxnId="{04177A77-81FA-4FCD-A2A2-C867C8CC7BF5}">
      <dgm:prSet/>
      <dgm:spPr/>
      <dgm:t>
        <a:bodyPr/>
        <a:lstStyle/>
        <a:p>
          <a:endParaRPr lang="en-US"/>
        </a:p>
      </dgm:t>
    </dgm:pt>
    <dgm:pt modelId="{215769B7-BE90-463F-A00A-20A68CF9DA34}">
      <dgm:prSet/>
      <dgm:spPr/>
      <dgm:t>
        <a:bodyPr/>
        <a:lstStyle/>
        <a:p>
          <a:r>
            <a:rPr lang="ru-RU"/>
            <a:t>По особенностям формирования</a:t>
          </a:r>
          <a:endParaRPr lang="en-US"/>
        </a:p>
      </dgm:t>
    </dgm:pt>
    <dgm:pt modelId="{99A36544-3159-4C45-AEA6-E92071D35077}" type="parTrans" cxnId="{30EE7BF3-FDA3-48F5-B7F6-4DD120B78E44}">
      <dgm:prSet/>
      <dgm:spPr/>
      <dgm:t>
        <a:bodyPr/>
        <a:lstStyle/>
        <a:p>
          <a:endParaRPr lang="en-US"/>
        </a:p>
      </dgm:t>
    </dgm:pt>
    <dgm:pt modelId="{7BBEDCF3-009C-4D38-8000-101E2540034F}" type="sibTrans" cxnId="{30EE7BF3-FDA3-48F5-B7F6-4DD120B78E44}">
      <dgm:prSet/>
      <dgm:spPr/>
      <dgm:t>
        <a:bodyPr/>
        <a:lstStyle/>
        <a:p>
          <a:endParaRPr lang="en-US"/>
        </a:p>
      </dgm:t>
    </dgm:pt>
    <dgm:pt modelId="{C66A8996-1E29-4825-BD75-2713BF5BC314}">
      <dgm:prSet/>
      <dgm:spPr/>
      <dgm:t>
        <a:bodyPr/>
        <a:lstStyle/>
        <a:p>
          <a:r>
            <a:rPr lang="ru-RU"/>
            <a:t>По степени обоюдности</a:t>
          </a:r>
          <a:endParaRPr lang="en-US"/>
        </a:p>
      </dgm:t>
    </dgm:pt>
    <dgm:pt modelId="{EC68DFE5-2643-4044-B86E-D52878F2EA18}" type="parTrans" cxnId="{61CE9DEF-15C4-4B4A-9A04-0AFE9B0A0F8A}">
      <dgm:prSet/>
      <dgm:spPr/>
      <dgm:t>
        <a:bodyPr/>
        <a:lstStyle/>
        <a:p>
          <a:endParaRPr lang="en-US"/>
        </a:p>
      </dgm:t>
    </dgm:pt>
    <dgm:pt modelId="{6D844CC4-5ADD-4498-A6C4-C684772D869F}" type="sibTrans" cxnId="{61CE9DEF-15C4-4B4A-9A04-0AFE9B0A0F8A}">
      <dgm:prSet/>
      <dgm:spPr/>
      <dgm:t>
        <a:bodyPr/>
        <a:lstStyle/>
        <a:p>
          <a:endParaRPr lang="en-US"/>
        </a:p>
      </dgm:t>
    </dgm:pt>
    <dgm:pt modelId="{8D6C660B-6A5F-4DF3-8558-99142C852B6C}" type="pres">
      <dgm:prSet presAssocID="{48A37BAF-0507-4E01-AAF0-3CE13941C3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C6ED9B-D665-4F10-AA9C-82C7E5E9B971}" type="pres">
      <dgm:prSet presAssocID="{87ACA237-9DC5-4359-966A-176CA7594E9C}" presName="hierRoot1" presStyleCnt="0"/>
      <dgm:spPr/>
    </dgm:pt>
    <dgm:pt modelId="{378316B6-485D-46EF-8F37-438612F847B5}" type="pres">
      <dgm:prSet presAssocID="{87ACA237-9DC5-4359-966A-176CA7594E9C}" presName="composite" presStyleCnt="0"/>
      <dgm:spPr/>
    </dgm:pt>
    <dgm:pt modelId="{F60DD951-0EAB-42D8-A13B-DDDAC1829A6A}" type="pres">
      <dgm:prSet presAssocID="{87ACA237-9DC5-4359-966A-176CA7594E9C}" presName="background" presStyleLbl="node0" presStyleIdx="0" presStyleCnt="4"/>
      <dgm:spPr/>
    </dgm:pt>
    <dgm:pt modelId="{ACB2C117-AE7B-41AD-8EB7-3943417290E2}" type="pres">
      <dgm:prSet presAssocID="{87ACA237-9DC5-4359-966A-176CA7594E9C}" presName="text" presStyleLbl="fgAcc0" presStyleIdx="0" presStyleCnt="4">
        <dgm:presLayoutVars>
          <dgm:chPref val="3"/>
        </dgm:presLayoutVars>
      </dgm:prSet>
      <dgm:spPr/>
    </dgm:pt>
    <dgm:pt modelId="{1682DB38-F56B-4CC1-B4D6-717C71ACD1CC}" type="pres">
      <dgm:prSet presAssocID="{87ACA237-9DC5-4359-966A-176CA7594E9C}" presName="hierChild2" presStyleCnt="0"/>
      <dgm:spPr/>
    </dgm:pt>
    <dgm:pt modelId="{11C41B33-C078-4B76-BCAE-C898E68C53E6}" type="pres">
      <dgm:prSet presAssocID="{BCDD120C-060D-4DF4-90E4-75AC813A3B50}" presName="hierRoot1" presStyleCnt="0"/>
      <dgm:spPr/>
    </dgm:pt>
    <dgm:pt modelId="{25104AD9-7D34-4BFB-966F-726043762CF9}" type="pres">
      <dgm:prSet presAssocID="{BCDD120C-060D-4DF4-90E4-75AC813A3B50}" presName="composite" presStyleCnt="0"/>
      <dgm:spPr/>
    </dgm:pt>
    <dgm:pt modelId="{8CEB7FB0-494B-4A27-93F2-D4E97974D9FD}" type="pres">
      <dgm:prSet presAssocID="{BCDD120C-060D-4DF4-90E4-75AC813A3B50}" presName="background" presStyleLbl="node0" presStyleIdx="1" presStyleCnt="4"/>
      <dgm:spPr/>
    </dgm:pt>
    <dgm:pt modelId="{5E5563B4-67B0-49A3-A0BE-E59C257710CE}" type="pres">
      <dgm:prSet presAssocID="{BCDD120C-060D-4DF4-90E4-75AC813A3B50}" presName="text" presStyleLbl="fgAcc0" presStyleIdx="1" presStyleCnt="4">
        <dgm:presLayoutVars>
          <dgm:chPref val="3"/>
        </dgm:presLayoutVars>
      </dgm:prSet>
      <dgm:spPr/>
    </dgm:pt>
    <dgm:pt modelId="{DC61B575-27EB-4571-8B28-8ADE0C13A7AD}" type="pres">
      <dgm:prSet presAssocID="{BCDD120C-060D-4DF4-90E4-75AC813A3B50}" presName="hierChild2" presStyleCnt="0"/>
      <dgm:spPr/>
    </dgm:pt>
    <dgm:pt modelId="{828A4AEA-EBB4-4256-9DA8-040163F893FC}" type="pres">
      <dgm:prSet presAssocID="{215769B7-BE90-463F-A00A-20A68CF9DA34}" presName="hierRoot1" presStyleCnt="0"/>
      <dgm:spPr/>
    </dgm:pt>
    <dgm:pt modelId="{5D8F8F4B-FB77-4B0E-9A93-D6B4AE1F0468}" type="pres">
      <dgm:prSet presAssocID="{215769B7-BE90-463F-A00A-20A68CF9DA34}" presName="composite" presStyleCnt="0"/>
      <dgm:spPr/>
    </dgm:pt>
    <dgm:pt modelId="{829B9435-4145-425E-BE4E-DFF1BE2C21FF}" type="pres">
      <dgm:prSet presAssocID="{215769B7-BE90-463F-A00A-20A68CF9DA34}" presName="background" presStyleLbl="node0" presStyleIdx="2" presStyleCnt="4"/>
      <dgm:spPr/>
    </dgm:pt>
    <dgm:pt modelId="{DC3CFD74-FAD0-49BD-9D49-3C91F1F08C27}" type="pres">
      <dgm:prSet presAssocID="{215769B7-BE90-463F-A00A-20A68CF9DA34}" presName="text" presStyleLbl="fgAcc0" presStyleIdx="2" presStyleCnt="4">
        <dgm:presLayoutVars>
          <dgm:chPref val="3"/>
        </dgm:presLayoutVars>
      </dgm:prSet>
      <dgm:spPr/>
    </dgm:pt>
    <dgm:pt modelId="{D243F44A-6A9A-4C9C-907F-28646C305837}" type="pres">
      <dgm:prSet presAssocID="{215769B7-BE90-463F-A00A-20A68CF9DA34}" presName="hierChild2" presStyleCnt="0"/>
      <dgm:spPr/>
    </dgm:pt>
    <dgm:pt modelId="{1D0419AE-EE03-4ADA-B2F0-32FECF27CB18}" type="pres">
      <dgm:prSet presAssocID="{C66A8996-1E29-4825-BD75-2713BF5BC314}" presName="hierRoot1" presStyleCnt="0"/>
      <dgm:spPr/>
    </dgm:pt>
    <dgm:pt modelId="{4AA0087F-63D0-409C-AB3A-B89A6F8A4766}" type="pres">
      <dgm:prSet presAssocID="{C66A8996-1E29-4825-BD75-2713BF5BC314}" presName="composite" presStyleCnt="0"/>
      <dgm:spPr/>
    </dgm:pt>
    <dgm:pt modelId="{112DF788-C663-4343-8488-97A088168193}" type="pres">
      <dgm:prSet presAssocID="{C66A8996-1E29-4825-BD75-2713BF5BC314}" presName="background" presStyleLbl="node0" presStyleIdx="3" presStyleCnt="4"/>
      <dgm:spPr/>
    </dgm:pt>
    <dgm:pt modelId="{9F1BAADE-0ABE-4C07-931C-1A466537603B}" type="pres">
      <dgm:prSet presAssocID="{C66A8996-1E29-4825-BD75-2713BF5BC314}" presName="text" presStyleLbl="fgAcc0" presStyleIdx="3" presStyleCnt="4">
        <dgm:presLayoutVars>
          <dgm:chPref val="3"/>
        </dgm:presLayoutVars>
      </dgm:prSet>
      <dgm:spPr/>
    </dgm:pt>
    <dgm:pt modelId="{22134705-8B3E-4599-990B-B79B62A86AE3}" type="pres">
      <dgm:prSet presAssocID="{C66A8996-1E29-4825-BD75-2713BF5BC314}" presName="hierChild2" presStyleCnt="0"/>
      <dgm:spPr/>
    </dgm:pt>
  </dgm:ptLst>
  <dgm:cxnLst>
    <dgm:cxn modelId="{53B77F25-31D5-43AC-A7F6-B02672BDEE95}" type="presOf" srcId="{C66A8996-1E29-4825-BD75-2713BF5BC314}" destId="{9F1BAADE-0ABE-4C07-931C-1A466537603B}" srcOrd="0" destOrd="0" presId="urn:microsoft.com/office/officeart/2005/8/layout/hierarchy1"/>
    <dgm:cxn modelId="{6387F566-CB53-40BA-8A66-A696A1BC9AC9}" type="presOf" srcId="{87ACA237-9DC5-4359-966A-176CA7594E9C}" destId="{ACB2C117-AE7B-41AD-8EB7-3943417290E2}" srcOrd="0" destOrd="0" presId="urn:microsoft.com/office/officeart/2005/8/layout/hierarchy1"/>
    <dgm:cxn modelId="{04177A77-81FA-4FCD-A2A2-C867C8CC7BF5}" srcId="{48A37BAF-0507-4E01-AAF0-3CE13941C33E}" destId="{BCDD120C-060D-4DF4-90E4-75AC813A3B50}" srcOrd="1" destOrd="0" parTransId="{DFDC3A59-6C5E-4853-B028-C54BF98C51A6}" sibTransId="{D80CC5CF-1A24-468D-BEF4-DA0F9FE275C8}"/>
    <dgm:cxn modelId="{66EB2F99-5DDD-4D17-89FC-E754490229E8}" type="presOf" srcId="{48A37BAF-0507-4E01-AAF0-3CE13941C33E}" destId="{8D6C660B-6A5F-4DF3-8558-99142C852B6C}" srcOrd="0" destOrd="0" presId="urn:microsoft.com/office/officeart/2005/8/layout/hierarchy1"/>
    <dgm:cxn modelId="{A649E1AD-2FEC-424A-92F9-95BE5D500A5F}" type="presOf" srcId="{BCDD120C-060D-4DF4-90E4-75AC813A3B50}" destId="{5E5563B4-67B0-49A3-A0BE-E59C257710CE}" srcOrd="0" destOrd="0" presId="urn:microsoft.com/office/officeart/2005/8/layout/hierarchy1"/>
    <dgm:cxn modelId="{03D31DD1-A89B-41A3-9E31-2A6579BC3854}" type="presOf" srcId="{215769B7-BE90-463F-A00A-20A68CF9DA34}" destId="{DC3CFD74-FAD0-49BD-9D49-3C91F1F08C27}" srcOrd="0" destOrd="0" presId="urn:microsoft.com/office/officeart/2005/8/layout/hierarchy1"/>
    <dgm:cxn modelId="{D3F974D9-23B4-4D90-9AAC-0969B6438A2A}" srcId="{48A37BAF-0507-4E01-AAF0-3CE13941C33E}" destId="{87ACA237-9DC5-4359-966A-176CA7594E9C}" srcOrd="0" destOrd="0" parTransId="{C6F9B4E2-E5EB-447E-8A05-DC6D09BFDDFF}" sibTransId="{0BCBBB7C-E252-4AE5-9D12-045B717CDDA8}"/>
    <dgm:cxn modelId="{61CE9DEF-15C4-4B4A-9A04-0AFE9B0A0F8A}" srcId="{48A37BAF-0507-4E01-AAF0-3CE13941C33E}" destId="{C66A8996-1E29-4825-BD75-2713BF5BC314}" srcOrd="3" destOrd="0" parTransId="{EC68DFE5-2643-4044-B86E-D52878F2EA18}" sibTransId="{6D844CC4-5ADD-4498-A6C4-C684772D869F}"/>
    <dgm:cxn modelId="{30EE7BF3-FDA3-48F5-B7F6-4DD120B78E44}" srcId="{48A37BAF-0507-4E01-AAF0-3CE13941C33E}" destId="{215769B7-BE90-463F-A00A-20A68CF9DA34}" srcOrd="2" destOrd="0" parTransId="{99A36544-3159-4C45-AEA6-E92071D35077}" sibTransId="{7BBEDCF3-009C-4D38-8000-101E2540034F}"/>
    <dgm:cxn modelId="{5ABDA9CF-0E23-4345-8826-04A70F986115}" type="presParOf" srcId="{8D6C660B-6A5F-4DF3-8558-99142C852B6C}" destId="{60C6ED9B-D665-4F10-AA9C-82C7E5E9B971}" srcOrd="0" destOrd="0" presId="urn:microsoft.com/office/officeart/2005/8/layout/hierarchy1"/>
    <dgm:cxn modelId="{AC44EC2E-A6C3-4C39-BEAB-2C7167B08A99}" type="presParOf" srcId="{60C6ED9B-D665-4F10-AA9C-82C7E5E9B971}" destId="{378316B6-485D-46EF-8F37-438612F847B5}" srcOrd="0" destOrd="0" presId="urn:microsoft.com/office/officeart/2005/8/layout/hierarchy1"/>
    <dgm:cxn modelId="{A44D94C5-80DF-447A-AF51-4BDE7AA781E6}" type="presParOf" srcId="{378316B6-485D-46EF-8F37-438612F847B5}" destId="{F60DD951-0EAB-42D8-A13B-DDDAC1829A6A}" srcOrd="0" destOrd="0" presId="urn:microsoft.com/office/officeart/2005/8/layout/hierarchy1"/>
    <dgm:cxn modelId="{2BA2575B-8F75-477D-9C0A-A6AF5ACC6654}" type="presParOf" srcId="{378316B6-485D-46EF-8F37-438612F847B5}" destId="{ACB2C117-AE7B-41AD-8EB7-3943417290E2}" srcOrd="1" destOrd="0" presId="urn:microsoft.com/office/officeart/2005/8/layout/hierarchy1"/>
    <dgm:cxn modelId="{9F776807-3F4A-46BD-8879-882EDD2A6EDA}" type="presParOf" srcId="{60C6ED9B-D665-4F10-AA9C-82C7E5E9B971}" destId="{1682DB38-F56B-4CC1-B4D6-717C71ACD1CC}" srcOrd="1" destOrd="0" presId="urn:microsoft.com/office/officeart/2005/8/layout/hierarchy1"/>
    <dgm:cxn modelId="{B7C24294-7A72-4BF3-918D-F2B218D955BD}" type="presParOf" srcId="{8D6C660B-6A5F-4DF3-8558-99142C852B6C}" destId="{11C41B33-C078-4B76-BCAE-C898E68C53E6}" srcOrd="1" destOrd="0" presId="urn:microsoft.com/office/officeart/2005/8/layout/hierarchy1"/>
    <dgm:cxn modelId="{8500627A-2CB7-4230-9DDD-C481DB45439C}" type="presParOf" srcId="{11C41B33-C078-4B76-BCAE-C898E68C53E6}" destId="{25104AD9-7D34-4BFB-966F-726043762CF9}" srcOrd="0" destOrd="0" presId="urn:microsoft.com/office/officeart/2005/8/layout/hierarchy1"/>
    <dgm:cxn modelId="{CBA891C3-19F7-475E-99C4-B00EB64CF458}" type="presParOf" srcId="{25104AD9-7D34-4BFB-966F-726043762CF9}" destId="{8CEB7FB0-494B-4A27-93F2-D4E97974D9FD}" srcOrd="0" destOrd="0" presId="urn:microsoft.com/office/officeart/2005/8/layout/hierarchy1"/>
    <dgm:cxn modelId="{DBA2EC83-E41C-4B5B-8ABF-80D17E45CAFA}" type="presParOf" srcId="{25104AD9-7D34-4BFB-966F-726043762CF9}" destId="{5E5563B4-67B0-49A3-A0BE-E59C257710CE}" srcOrd="1" destOrd="0" presId="urn:microsoft.com/office/officeart/2005/8/layout/hierarchy1"/>
    <dgm:cxn modelId="{30E6EF66-9115-4C8F-A0EB-9493C023AB86}" type="presParOf" srcId="{11C41B33-C078-4B76-BCAE-C898E68C53E6}" destId="{DC61B575-27EB-4571-8B28-8ADE0C13A7AD}" srcOrd="1" destOrd="0" presId="urn:microsoft.com/office/officeart/2005/8/layout/hierarchy1"/>
    <dgm:cxn modelId="{89363D0E-881F-4554-8A3B-502D964DEF20}" type="presParOf" srcId="{8D6C660B-6A5F-4DF3-8558-99142C852B6C}" destId="{828A4AEA-EBB4-4256-9DA8-040163F893FC}" srcOrd="2" destOrd="0" presId="urn:microsoft.com/office/officeart/2005/8/layout/hierarchy1"/>
    <dgm:cxn modelId="{3F824CEC-1C95-4062-8175-67717DC46AFD}" type="presParOf" srcId="{828A4AEA-EBB4-4256-9DA8-040163F893FC}" destId="{5D8F8F4B-FB77-4B0E-9A93-D6B4AE1F0468}" srcOrd="0" destOrd="0" presId="urn:microsoft.com/office/officeart/2005/8/layout/hierarchy1"/>
    <dgm:cxn modelId="{F62BDE68-5319-40C2-A656-DAB81A0A27B8}" type="presParOf" srcId="{5D8F8F4B-FB77-4B0E-9A93-D6B4AE1F0468}" destId="{829B9435-4145-425E-BE4E-DFF1BE2C21FF}" srcOrd="0" destOrd="0" presId="urn:microsoft.com/office/officeart/2005/8/layout/hierarchy1"/>
    <dgm:cxn modelId="{64CF4D0E-366C-41AF-A0C2-F6C2CF9D1C56}" type="presParOf" srcId="{5D8F8F4B-FB77-4B0E-9A93-D6B4AE1F0468}" destId="{DC3CFD74-FAD0-49BD-9D49-3C91F1F08C27}" srcOrd="1" destOrd="0" presId="urn:microsoft.com/office/officeart/2005/8/layout/hierarchy1"/>
    <dgm:cxn modelId="{701DCA83-6528-4616-9DD1-0C25CDEAE6BD}" type="presParOf" srcId="{828A4AEA-EBB4-4256-9DA8-040163F893FC}" destId="{D243F44A-6A9A-4C9C-907F-28646C305837}" srcOrd="1" destOrd="0" presId="urn:microsoft.com/office/officeart/2005/8/layout/hierarchy1"/>
    <dgm:cxn modelId="{A3C44B24-45BD-4EB4-B822-A478BD294A41}" type="presParOf" srcId="{8D6C660B-6A5F-4DF3-8558-99142C852B6C}" destId="{1D0419AE-EE03-4ADA-B2F0-32FECF27CB18}" srcOrd="3" destOrd="0" presId="urn:microsoft.com/office/officeart/2005/8/layout/hierarchy1"/>
    <dgm:cxn modelId="{4899ADAD-7E93-4874-B482-878ECA7C9AEF}" type="presParOf" srcId="{1D0419AE-EE03-4ADA-B2F0-32FECF27CB18}" destId="{4AA0087F-63D0-409C-AB3A-B89A6F8A4766}" srcOrd="0" destOrd="0" presId="urn:microsoft.com/office/officeart/2005/8/layout/hierarchy1"/>
    <dgm:cxn modelId="{CA92AAFF-A1EF-448D-9703-03127316A65A}" type="presParOf" srcId="{4AA0087F-63D0-409C-AB3A-B89A6F8A4766}" destId="{112DF788-C663-4343-8488-97A088168193}" srcOrd="0" destOrd="0" presId="urn:microsoft.com/office/officeart/2005/8/layout/hierarchy1"/>
    <dgm:cxn modelId="{7E80E7E0-B76B-45CC-A635-E3DCA65AA977}" type="presParOf" srcId="{4AA0087F-63D0-409C-AB3A-B89A6F8A4766}" destId="{9F1BAADE-0ABE-4C07-931C-1A466537603B}" srcOrd="1" destOrd="0" presId="urn:microsoft.com/office/officeart/2005/8/layout/hierarchy1"/>
    <dgm:cxn modelId="{1D9D2B64-019C-447A-9367-8F8AF7FA9864}" type="presParOf" srcId="{1D0419AE-EE03-4ADA-B2F0-32FECF27CB18}" destId="{22134705-8B3E-4599-990B-B79B62A86AE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6A658-B68A-4E4C-90D8-663912DCFFF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FE6018-4AD1-46DA-8159-B08B30B0569A}">
      <dgm:prSet custT="1"/>
      <dgm:spPr/>
      <dgm:t>
        <a:bodyPr/>
        <a:lstStyle/>
        <a:p>
          <a:r>
            <a:rPr lang="ru-RU" sz="3600" dirty="0"/>
            <a:t>Материальные отношения </a:t>
          </a:r>
          <a:endParaRPr lang="en-US" sz="3600" dirty="0"/>
        </a:p>
      </dgm:t>
    </dgm:pt>
    <dgm:pt modelId="{9BE587F7-6136-4DFA-BCC0-B73ED22630D4}" type="parTrans" cxnId="{E774E6DF-AF5D-4DA2-99F2-59FDEF380803}">
      <dgm:prSet/>
      <dgm:spPr/>
      <dgm:t>
        <a:bodyPr/>
        <a:lstStyle/>
        <a:p>
          <a:endParaRPr lang="en-US"/>
        </a:p>
      </dgm:t>
    </dgm:pt>
    <dgm:pt modelId="{7D8347A0-025C-4A6A-9E38-80D2093BC940}" type="sibTrans" cxnId="{E774E6DF-AF5D-4DA2-99F2-59FDEF380803}">
      <dgm:prSet/>
      <dgm:spPr/>
      <dgm:t>
        <a:bodyPr/>
        <a:lstStyle/>
        <a:p>
          <a:endParaRPr lang="en-US"/>
        </a:p>
      </dgm:t>
    </dgm:pt>
    <dgm:pt modelId="{C66DAED8-7658-4BEB-8E70-9C9AAAF5E411}">
      <dgm:prSet custT="1"/>
      <dgm:spPr/>
      <dgm:t>
        <a:bodyPr/>
        <a:lstStyle/>
        <a:p>
          <a:r>
            <a:rPr lang="ru-RU" sz="3600" dirty="0"/>
            <a:t>Идеологические отношения</a:t>
          </a:r>
          <a:endParaRPr lang="en-US" sz="3600" dirty="0"/>
        </a:p>
      </dgm:t>
    </dgm:pt>
    <dgm:pt modelId="{C1CD5AC1-A68C-4CAD-B022-F8E997CDC6D2}" type="parTrans" cxnId="{1BFED85B-7838-4D8C-8A31-D50C37FEFB9A}">
      <dgm:prSet/>
      <dgm:spPr/>
      <dgm:t>
        <a:bodyPr/>
        <a:lstStyle/>
        <a:p>
          <a:endParaRPr lang="en-US"/>
        </a:p>
      </dgm:t>
    </dgm:pt>
    <dgm:pt modelId="{33516895-1D64-4880-B3DC-F9F90DEBF010}" type="sibTrans" cxnId="{1BFED85B-7838-4D8C-8A31-D50C37FEFB9A}">
      <dgm:prSet/>
      <dgm:spPr/>
      <dgm:t>
        <a:bodyPr/>
        <a:lstStyle/>
        <a:p>
          <a:endParaRPr lang="en-US"/>
        </a:p>
      </dgm:t>
    </dgm:pt>
    <dgm:pt modelId="{B309375A-0FB9-4576-BC8C-E9A8FF816B56}" type="pres">
      <dgm:prSet presAssocID="{6616A658-B68A-4E4C-90D8-663912DCFFF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DF4138-9E0A-4886-9C59-A088E7F338C3}" type="pres">
      <dgm:prSet presAssocID="{45FE6018-4AD1-46DA-8159-B08B30B0569A}" presName="root" presStyleCnt="0"/>
      <dgm:spPr/>
    </dgm:pt>
    <dgm:pt modelId="{776D1491-9070-4364-B24C-AC6CECE4074D}" type="pres">
      <dgm:prSet presAssocID="{45FE6018-4AD1-46DA-8159-B08B30B0569A}" presName="rootComposite" presStyleCnt="0"/>
      <dgm:spPr/>
    </dgm:pt>
    <dgm:pt modelId="{3FF6BA1C-CA80-4F48-9423-572692FB749A}" type="pres">
      <dgm:prSet presAssocID="{45FE6018-4AD1-46DA-8159-B08B30B0569A}" presName="rootText" presStyleLbl="node1" presStyleIdx="0" presStyleCnt="2"/>
      <dgm:spPr/>
    </dgm:pt>
    <dgm:pt modelId="{6B5C928E-7165-4C91-9CC4-DB9D6920B37E}" type="pres">
      <dgm:prSet presAssocID="{45FE6018-4AD1-46DA-8159-B08B30B0569A}" presName="rootConnector" presStyleLbl="node1" presStyleIdx="0" presStyleCnt="2"/>
      <dgm:spPr/>
    </dgm:pt>
    <dgm:pt modelId="{2E3263F9-FB12-4157-B48A-8EC2CFB6779B}" type="pres">
      <dgm:prSet presAssocID="{45FE6018-4AD1-46DA-8159-B08B30B0569A}" presName="childShape" presStyleCnt="0"/>
      <dgm:spPr/>
    </dgm:pt>
    <dgm:pt modelId="{F54A0900-073B-4E81-BF02-FD24A088463E}" type="pres">
      <dgm:prSet presAssocID="{C66DAED8-7658-4BEB-8E70-9C9AAAF5E411}" presName="root" presStyleCnt="0"/>
      <dgm:spPr/>
    </dgm:pt>
    <dgm:pt modelId="{20055B49-3F4E-4CB6-A8D5-B2FFB180B6DE}" type="pres">
      <dgm:prSet presAssocID="{C66DAED8-7658-4BEB-8E70-9C9AAAF5E411}" presName="rootComposite" presStyleCnt="0"/>
      <dgm:spPr/>
    </dgm:pt>
    <dgm:pt modelId="{89F81872-188C-46C4-897E-A8675127BA71}" type="pres">
      <dgm:prSet presAssocID="{C66DAED8-7658-4BEB-8E70-9C9AAAF5E411}" presName="rootText" presStyleLbl="node1" presStyleIdx="1" presStyleCnt="2"/>
      <dgm:spPr/>
    </dgm:pt>
    <dgm:pt modelId="{19C12C46-12DB-4838-90B1-6EEBA49866C6}" type="pres">
      <dgm:prSet presAssocID="{C66DAED8-7658-4BEB-8E70-9C9AAAF5E411}" presName="rootConnector" presStyleLbl="node1" presStyleIdx="1" presStyleCnt="2"/>
      <dgm:spPr/>
    </dgm:pt>
    <dgm:pt modelId="{B7D959A8-B988-4203-A14B-8B4381444AE5}" type="pres">
      <dgm:prSet presAssocID="{C66DAED8-7658-4BEB-8E70-9C9AAAF5E411}" presName="childShape" presStyleCnt="0"/>
      <dgm:spPr/>
    </dgm:pt>
  </dgm:ptLst>
  <dgm:cxnLst>
    <dgm:cxn modelId="{1BFED85B-7838-4D8C-8A31-D50C37FEFB9A}" srcId="{6616A658-B68A-4E4C-90D8-663912DCFFF5}" destId="{C66DAED8-7658-4BEB-8E70-9C9AAAF5E411}" srcOrd="1" destOrd="0" parTransId="{C1CD5AC1-A68C-4CAD-B022-F8E997CDC6D2}" sibTransId="{33516895-1D64-4880-B3DC-F9F90DEBF010}"/>
    <dgm:cxn modelId="{3F621067-3345-4CB8-87C5-35B3850B6ED4}" type="presOf" srcId="{C66DAED8-7658-4BEB-8E70-9C9AAAF5E411}" destId="{19C12C46-12DB-4838-90B1-6EEBA49866C6}" srcOrd="1" destOrd="0" presId="urn:microsoft.com/office/officeart/2005/8/layout/hierarchy3"/>
    <dgm:cxn modelId="{119B504D-7586-45F9-9A2F-C2E232FC606F}" type="presOf" srcId="{45FE6018-4AD1-46DA-8159-B08B30B0569A}" destId="{3FF6BA1C-CA80-4F48-9423-572692FB749A}" srcOrd="0" destOrd="0" presId="urn:microsoft.com/office/officeart/2005/8/layout/hierarchy3"/>
    <dgm:cxn modelId="{108E5454-C778-4FD7-BA2F-9A83DD927D8F}" type="presOf" srcId="{45FE6018-4AD1-46DA-8159-B08B30B0569A}" destId="{6B5C928E-7165-4C91-9CC4-DB9D6920B37E}" srcOrd="1" destOrd="0" presId="urn:microsoft.com/office/officeart/2005/8/layout/hierarchy3"/>
    <dgm:cxn modelId="{7DADFFBF-DE1D-4974-8C53-B160ABD19AFA}" type="presOf" srcId="{6616A658-B68A-4E4C-90D8-663912DCFFF5}" destId="{B309375A-0FB9-4576-BC8C-E9A8FF816B56}" srcOrd="0" destOrd="0" presId="urn:microsoft.com/office/officeart/2005/8/layout/hierarchy3"/>
    <dgm:cxn modelId="{641B59C0-60B5-467D-B67D-7F1C891EA726}" type="presOf" srcId="{C66DAED8-7658-4BEB-8E70-9C9AAAF5E411}" destId="{89F81872-188C-46C4-897E-A8675127BA71}" srcOrd="0" destOrd="0" presId="urn:microsoft.com/office/officeart/2005/8/layout/hierarchy3"/>
    <dgm:cxn modelId="{E774E6DF-AF5D-4DA2-99F2-59FDEF380803}" srcId="{6616A658-B68A-4E4C-90D8-663912DCFFF5}" destId="{45FE6018-4AD1-46DA-8159-B08B30B0569A}" srcOrd="0" destOrd="0" parTransId="{9BE587F7-6136-4DFA-BCC0-B73ED22630D4}" sibTransId="{7D8347A0-025C-4A6A-9E38-80D2093BC940}"/>
    <dgm:cxn modelId="{E04811BD-CEA7-4423-97F3-C4C52CF8E721}" type="presParOf" srcId="{B309375A-0FB9-4576-BC8C-E9A8FF816B56}" destId="{F9DF4138-9E0A-4886-9C59-A088E7F338C3}" srcOrd="0" destOrd="0" presId="urn:microsoft.com/office/officeart/2005/8/layout/hierarchy3"/>
    <dgm:cxn modelId="{91D55DE5-05F4-4544-93B9-66E1E315835D}" type="presParOf" srcId="{F9DF4138-9E0A-4886-9C59-A088E7F338C3}" destId="{776D1491-9070-4364-B24C-AC6CECE4074D}" srcOrd="0" destOrd="0" presId="urn:microsoft.com/office/officeart/2005/8/layout/hierarchy3"/>
    <dgm:cxn modelId="{3514A0A0-BB50-476B-BCA9-7C59C12F9CF8}" type="presParOf" srcId="{776D1491-9070-4364-B24C-AC6CECE4074D}" destId="{3FF6BA1C-CA80-4F48-9423-572692FB749A}" srcOrd="0" destOrd="0" presId="urn:microsoft.com/office/officeart/2005/8/layout/hierarchy3"/>
    <dgm:cxn modelId="{FDC7788D-4100-4495-B2C1-C6F8CBB84387}" type="presParOf" srcId="{776D1491-9070-4364-B24C-AC6CECE4074D}" destId="{6B5C928E-7165-4C91-9CC4-DB9D6920B37E}" srcOrd="1" destOrd="0" presId="urn:microsoft.com/office/officeart/2005/8/layout/hierarchy3"/>
    <dgm:cxn modelId="{CD7B84B9-FEDE-4209-8267-E001F36B30B2}" type="presParOf" srcId="{F9DF4138-9E0A-4886-9C59-A088E7F338C3}" destId="{2E3263F9-FB12-4157-B48A-8EC2CFB6779B}" srcOrd="1" destOrd="0" presId="urn:microsoft.com/office/officeart/2005/8/layout/hierarchy3"/>
    <dgm:cxn modelId="{78956749-31DD-4E68-88BC-AF5626144939}" type="presParOf" srcId="{B309375A-0FB9-4576-BC8C-E9A8FF816B56}" destId="{F54A0900-073B-4E81-BF02-FD24A088463E}" srcOrd="1" destOrd="0" presId="urn:microsoft.com/office/officeart/2005/8/layout/hierarchy3"/>
    <dgm:cxn modelId="{5D8B9B56-D042-4000-A014-ECBDB41E7723}" type="presParOf" srcId="{F54A0900-073B-4E81-BF02-FD24A088463E}" destId="{20055B49-3F4E-4CB6-A8D5-B2FFB180B6DE}" srcOrd="0" destOrd="0" presId="urn:microsoft.com/office/officeart/2005/8/layout/hierarchy3"/>
    <dgm:cxn modelId="{7D8972D0-A116-456E-AF6F-FB85A4363F59}" type="presParOf" srcId="{20055B49-3F4E-4CB6-A8D5-B2FFB180B6DE}" destId="{89F81872-188C-46C4-897E-A8675127BA71}" srcOrd="0" destOrd="0" presId="urn:microsoft.com/office/officeart/2005/8/layout/hierarchy3"/>
    <dgm:cxn modelId="{64B2D3D2-4E24-4561-AB22-ED9FA21EBECC}" type="presParOf" srcId="{20055B49-3F4E-4CB6-A8D5-B2FFB180B6DE}" destId="{19C12C46-12DB-4838-90B1-6EEBA49866C6}" srcOrd="1" destOrd="0" presId="urn:microsoft.com/office/officeart/2005/8/layout/hierarchy3"/>
    <dgm:cxn modelId="{E697BDFA-2A0E-41F0-A64A-6970CEBE7CBA}" type="presParOf" srcId="{F54A0900-073B-4E81-BF02-FD24A088463E}" destId="{B7D959A8-B988-4203-A14B-8B4381444AE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DD951-0EAB-42D8-A13B-DDDAC1829A6A}">
      <dsp:nvSpPr>
        <dsp:cNvPr id="0" name=""/>
        <dsp:cNvSpPr/>
      </dsp:nvSpPr>
      <dsp:spPr>
        <a:xfrm>
          <a:off x="3125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2C117-AE7B-41AD-8EB7-3943417290E2}">
      <dsp:nvSpPr>
        <dsp:cNvPr id="0" name=""/>
        <dsp:cNvSpPr/>
      </dsp:nvSpPr>
      <dsp:spPr>
        <a:xfrm>
          <a:off x="251073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По уровню существования</a:t>
          </a:r>
          <a:endParaRPr lang="en-US" sz="2300" kern="1200" dirty="0"/>
        </a:p>
      </dsp:txBody>
      <dsp:txXfrm>
        <a:off x="292576" y="1359809"/>
        <a:ext cx="2148522" cy="1334014"/>
      </dsp:txXfrm>
    </dsp:sp>
    <dsp:sp modelId="{8CEB7FB0-494B-4A27-93F2-D4E97974D9FD}">
      <dsp:nvSpPr>
        <dsp:cNvPr id="0" name=""/>
        <dsp:cNvSpPr/>
      </dsp:nvSpPr>
      <dsp:spPr>
        <a:xfrm>
          <a:off x="2730549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563B4-67B0-49A3-A0BE-E59C257710CE}">
      <dsp:nvSpPr>
        <dsp:cNvPr id="0" name=""/>
        <dsp:cNvSpPr/>
      </dsp:nvSpPr>
      <dsp:spPr>
        <a:xfrm>
          <a:off x="2978497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По сфере существования</a:t>
          </a:r>
          <a:endParaRPr lang="en-US" sz="2300" kern="1200"/>
        </a:p>
      </dsp:txBody>
      <dsp:txXfrm>
        <a:off x="3020000" y="1359809"/>
        <a:ext cx="2148522" cy="1334014"/>
      </dsp:txXfrm>
    </dsp:sp>
    <dsp:sp modelId="{829B9435-4145-425E-BE4E-DFF1BE2C21FF}">
      <dsp:nvSpPr>
        <dsp:cNvPr id="0" name=""/>
        <dsp:cNvSpPr/>
      </dsp:nvSpPr>
      <dsp:spPr>
        <a:xfrm>
          <a:off x="5457973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CFD74-FAD0-49BD-9D49-3C91F1F08C27}">
      <dsp:nvSpPr>
        <dsp:cNvPr id="0" name=""/>
        <dsp:cNvSpPr/>
      </dsp:nvSpPr>
      <dsp:spPr>
        <a:xfrm>
          <a:off x="5705921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По особенностям формирования</a:t>
          </a:r>
          <a:endParaRPr lang="en-US" sz="2300" kern="1200"/>
        </a:p>
      </dsp:txBody>
      <dsp:txXfrm>
        <a:off x="5747424" y="1359809"/>
        <a:ext cx="2148522" cy="1334014"/>
      </dsp:txXfrm>
    </dsp:sp>
    <dsp:sp modelId="{112DF788-C663-4343-8488-97A088168193}">
      <dsp:nvSpPr>
        <dsp:cNvPr id="0" name=""/>
        <dsp:cNvSpPr/>
      </dsp:nvSpPr>
      <dsp:spPr>
        <a:xfrm>
          <a:off x="8185398" y="1082755"/>
          <a:ext cx="2231528" cy="1417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BAADE-0ABE-4C07-931C-1A466537603B}">
      <dsp:nvSpPr>
        <dsp:cNvPr id="0" name=""/>
        <dsp:cNvSpPr/>
      </dsp:nvSpPr>
      <dsp:spPr>
        <a:xfrm>
          <a:off x="8433345" y="1318306"/>
          <a:ext cx="2231528" cy="1417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По степени обоюдности</a:t>
          </a:r>
          <a:endParaRPr lang="en-US" sz="2300" kern="1200"/>
        </a:p>
      </dsp:txBody>
      <dsp:txXfrm>
        <a:off x="8474848" y="1359809"/>
        <a:ext cx="2148522" cy="1334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6BA1C-CA80-4F48-9423-572692FB749A}">
      <dsp:nvSpPr>
        <dsp:cNvPr id="0" name=""/>
        <dsp:cNvSpPr/>
      </dsp:nvSpPr>
      <dsp:spPr>
        <a:xfrm>
          <a:off x="1302" y="723997"/>
          <a:ext cx="4740175" cy="23700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Материальные отношения </a:t>
          </a:r>
          <a:endParaRPr lang="en-US" sz="3600" kern="1200" dirty="0"/>
        </a:p>
      </dsp:txBody>
      <dsp:txXfrm>
        <a:off x="70719" y="793414"/>
        <a:ext cx="4601341" cy="2231253"/>
      </dsp:txXfrm>
    </dsp:sp>
    <dsp:sp modelId="{89F81872-188C-46C4-897E-A8675127BA71}">
      <dsp:nvSpPr>
        <dsp:cNvPr id="0" name=""/>
        <dsp:cNvSpPr/>
      </dsp:nvSpPr>
      <dsp:spPr>
        <a:xfrm>
          <a:off x="5926521" y="723997"/>
          <a:ext cx="4740175" cy="23700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600" kern="1200" dirty="0"/>
            <a:t>Идеологические отношения</a:t>
          </a:r>
          <a:endParaRPr lang="en-US" sz="3600" kern="1200" dirty="0"/>
        </a:p>
      </dsp:txBody>
      <dsp:txXfrm>
        <a:off x="5995938" y="793414"/>
        <a:ext cx="4601341" cy="2231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6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4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86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76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7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4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59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Видео 3" descr="Руки — это сердце">
            <a:extLst>
              <a:ext uri="{FF2B5EF4-FFF2-40B4-BE49-F238E27FC236}">
                <a16:creationId xmlns:a16="http://schemas.microsoft.com/office/drawing/2014/main" id="{5DCDBFDB-7CA2-EAA3-CB6E-95458EA6B2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DFA8D-A091-31DD-2845-226E38718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867878"/>
            <a:ext cx="4127635" cy="2828223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Общественные отношения: сущность и виды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E5D288-9BFB-D037-76DD-D8CA153AD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4077893"/>
            <a:ext cx="4048126" cy="972152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10000"/>
              </a:lnSpc>
            </a:pPr>
            <a:r>
              <a:rPr lang="ru-RU" dirty="0"/>
              <a:t>Филиппова Екатерина</a:t>
            </a:r>
          </a:p>
          <a:p>
            <a:pPr algn="l">
              <a:lnSpc>
                <a:spcPct val="110000"/>
              </a:lnSpc>
            </a:pPr>
            <a:r>
              <a:rPr lang="ru-RU" dirty="0"/>
              <a:t>Группа ПИ21-7</a:t>
            </a:r>
          </a:p>
        </p:txBody>
      </p:sp>
    </p:spTree>
    <p:extLst>
      <p:ext uri="{BB962C8B-B14F-4D97-AF65-F5344CB8AC3E}">
        <p14:creationId xmlns:p14="http://schemas.microsoft.com/office/powerpoint/2010/main" val="20299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Один в толпе">
            <a:extLst>
              <a:ext uri="{FF2B5EF4-FFF2-40B4-BE49-F238E27FC236}">
                <a16:creationId xmlns:a16="http://schemas.microsoft.com/office/drawing/2014/main" id="{9EA40345-2CB5-523C-B493-2382C6227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4" r="10937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0659-D2CC-07BB-032D-0181A4931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590675"/>
            <a:ext cx="5334000" cy="381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Общественные отношения </a:t>
            </a:r>
            <a:r>
              <a:rPr lang="ru-RU" sz="2400" dirty="0"/>
              <a:t>– это различные взаимодействия, в которые вступают социальные группы, нации, а также их отдельные представители в процессе своей социальной, экономической, политической и культурной деятельности.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59812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Две цветные веревки, связанные вместе">
            <a:extLst>
              <a:ext uri="{FF2B5EF4-FFF2-40B4-BE49-F238E27FC236}">
                <a16:creationId xmlns:a16="http://schemas.microsoft.com/office/drawing/2014/main" id="{92F0B1A5-6D9B-085A-26E0-E9476AF76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7" r="20458" b="-1"/>
          <a:stretch/>
        </p:blipFill>
        <p:spPr>
          <a:xfrm>
            <a:off x="1" y="10"/>
            <a:ext cx="5265919" cy="6857990"/>
          </a:xfrm>
          <a:custGeom>
            <a:avLst/>
            <a:gdLst/>
            <a:ahLst/>
            <a:cxnLst/>
            <a:rect l="l" t="t" r="r" b="b"/>
            <a:pathLst>
              <a:path w="5265919" h="6858000">
                <a:moveTo>
                  <a:pt x="0" y="0"/>
                </a:moveTo>
                <a:lnTo>
                  <a:pt x="1928158" y="0"/>
                </a:lnTo>
                <a:lnTo>
                  <a:pt x="2086666" y="218181"/>
                </a:lnTo>
                <a:cubicBezTo>
                  <a:pt x="2695854" y="1023180"/>
                  <a:pt x="3451052" y="1818277"/>
                  <a:pt x="4009668" y="2631787"/>
                </a:cubicBezTo>
                <a:cubicBezTo>
                  <a:pt x="4741122" y="3696928"/>
                  <a:pt x="5292623" y="4799581"/>
                  <a:pt x="5264920" y="5672947"/>
                </a:cubicBezTo>
                <a:cubicBezTo>
                  <a:pt x="5253483" y="6040467"/>
                  <a:pt x="5142899" y="6348559"/>
                  <a:pt x="4962841" y="6612444"/>
                </a:cubicBezTo>
                <a:cubicBezTo>
                  <a:pt x="4925329" y="6667420"/>
                  <a:pt x="4884801" y="6720477"/>
                  <a:pt x="4841526" y="6771753"/>
                </a:cubicBezTo>
                <a:lnTo>
                  <a:pt x="47615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588014-99E8-44C1-BB9D-26C13B24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1570515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CBB750-8911-BC24-D14F-973B72614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425" y="1524000"/>
            <a:ext cx="5743575" cy="4572001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ru-RU" sz="2400" b="1" dirty="0"/>
              <a:t>Общественные отношения </a:t>
            </a:r>
            <a:r>
              <a:rPr lang="ru-RU" sz="2400" dirty="0"/>
              <a:t>находятся в диалектическом взаимодействии с личными отношениями людей, оно проявляется в следующем: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ru-RU" sz="2400" dirty="0"/>
              <a:t>• Общественные отношения влияют на личные отношения.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ru-RU" sz="2400" dirty="0"/>
              <a:t>• В то же время личные отношения могут влиять на общественные отношения. </a:t>
            </a:r>
          </a:p>
        </p:txBody>
      </p:sp>
    </p:spTree>
    <p:extLst>
      <p:ext uri="{BB962C8B-B14F-4D97-AF65-F5344CB8AC3E}">
        <p14:creationId xmlns:p14="http://schemas.microsoft.com/office/powerpoint/2010/main" val="380619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2A840-5319-2213-58C9-E33E5DAE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общественных отношений</a:t>
            </a:r>
          </a:p>
        </p:txBody>
      </p:sp>
      <p:graphicFrame>
        <p:nvGraphicFramePr>
          <p:cNvPr id="6" name="Объект 2">
            <a:extLst>
              <a:ext uri="{FF2B5EF4-FFF2-40B4-BE49-F238E27FC236}">
                <a16:creationId xmlns:a16="http://schemas.microsoft.com/office/drawing/2014/main" id="{4BE11A17-E9CD-54DE-77D2-C6478F3613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90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Руки — это кистей и взаимосвязи, чтобы сформировать круг">
            <a:extLst>
              <a:ext uri="{FF2B5EF4-FFF2-40B4-BE49-F238E27FC236}">
                <a16:creationId xmlns:a16="http://schemas.microsoft.com/office/drawing/2014/main" id="{43BF4FD5-2484-533E-E21F-7F771D04A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0" r="17297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C09DE4-44FA-783A-F080-77D70D133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/>
              <a:t>• Отношения на уровне социальных общностей</a:t>
            </a:r>
          </a:p>
          <a:p>
            <a:pPr marL="0" indent="0">
              <a:buNone/>
            </a:pPr>
            <a:r>
              <a:rPr lang="ru-RU" sz="2400"/>
              <a:t>• Отношения на уровне взаимодействия между людьми в группе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EF5C47-C2B7-271E-31C7-AD1560B47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/>
              <a:t>1. По уровню существования:</a:t>
            </a:r>
            <a:br>
              <a:rPr lang="ru-RU" sz="3200"/>
            </a:br>
            <a:endParaRPr lang="ru-RU" sz="3200"/>
          </a:p>
        </p:txBody>
      </p:sp>
    </p:spTree>
    <p:extLst>
      <p:ext uri="{BB962C8B-B14F-4D97-AF65-F5344CB8AC3E}">
        <p14:creationId xmlns:p14="http://schemas.microsoft.com/office/powerpoint/2010/main" val="302599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75CD783-E708-4711-B23C-5B7B72A3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578824" cy="6028256"/>
          </a:xfrm>
          <a:custGeom>
            <a:avLst/>
            <a:gdLst>
              <a:gd name="connsiteX0" fmla="*/ 0 w 5578824"/>
              <a:gd name="connsiteY0" fmla="*/ 0 h 6028256"/>
              <a:gd name="connsiteX1" fmla="*/ 3897606 w 5578824"/>
              <a:gd name="connsiteY1" fmla="*/ 0 h 6028256"/>
              <a:gd name="connsiteX2" fmla="*/ 4274232 w 5578824"/>
              <a:gd name="connsiteY2" fmla="*/ 360545 h 6028256"/>
              <a:gd name="connsiteX3" fmla="*/ 4673934 w 5578824"/>
              <a:gd name="connsiteY3" fmla="*/ 738354 h 6028256"/>
              <a:gd name="connsiteX4" fmla="*/ 5421862 w 5578824"/>
              <a:gd name="connsiteY4" fmla="*/ 1773839 h 6028256"/>
              <a:gd name="connsiteX5" fmla="*/ 5469199 w 5578824"/>
              <a:gd name="connsiteY5" fmla="*/ 3329255 h 6028256"/>
              <a:gd name="connsiteX6" fmla="*/ 4741546 w 5578824"/>
              <a:gd name="connsiteY6" fmla="*/ 4877588 h 6028256"/>
              <a:gd name="connsiteX7" fmla="*/ 1325600 w 5578824"/>
              <a:gd name="connsiteY7" fmla="*/ 5980388 h 6028256"/>
              <a:gd name="connsiteX8" fmla="*/ 137593 w 5578824"/>
              <a:gd name="connsiteY8" fmla="*/ 5804042 h 6028256"/>
              <a:gd name="connsiteX9" fmla="*/ 0 w 5578824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9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7" name="Graphic 6" descr="Cycle with People">
            <a:extLst>
              <a:ext uri="{FF2B5EF4-FFF2-40B4-BE49-F238E27FC236}">
                <a16:creationId xmlns:a16="http://schemas.microsoft.com/office/drawing/2014/main" id="{9F02B897-4C06-2CF9-C85B-1081FC3DB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827" y="1524000"/>
            <a:ext cx="4581173" cy="4581173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5416105C-1171-FDA2-BBA0-35F329A34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ru-RU" sz="2400"/>
              <a:t>Политические</a:t>
            </a:r>
          </a:p>
          <a:p>
            <a:r>
              <a:rPr lang="ru-RU" sz="2400"/>
              <a:t>Экономические</a:t>
            </a:r>
          </a:p>
          <a:p>
            <a:r>
              <a:rPr lang="ru-RU" sz="2400"/>
              <a:t>Социальные</a:t>
            </a:r>
          </a:p>
          <a:p>
            <a:r>
              <a:rPr lang="ru-RU" sz="2400"/>
              <a:t>Духовные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ABB14-27F6-DF37-04E5-2FE5C1A5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/>
              <a:t>2. По сфере существования</a:t>
            </a:r>
          </a:p>
        </p:txBody>
      </p:sp>
    </p:spTree>
    <p:extLst>
      <p:ext uri="{BB962C8B-B14F-4D97-AF65-F5344CB8AC3E}">
        <p14:creationId xmlns:p14="http://schemas.microsoft.com/office/powerpoint/2010/main" val="53456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6E567-FA07-0F71-6649-665FC44A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По особенностям формирования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154414C7-77AF-40E0-B1F5-083BC4C8A4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937571"/>
              </p:ext>
            </p:extLst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840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Замок с сердцем">
            <a:extLst>
              <a:ext uri="{FF2B5EF4-FFF2-40B4-BE49-F238E27FC236}">
                <a16:creationId xmlns:a16="http://schemas.microsoft.com/office/drawing/2014/main" id="{BB358725-B2A9-6BA5-96E3-47712D483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9" r="28129"/>
          <a:stretch/>
        </p:blipFill>
        <p:spPr>
          <a:xfrm>
            <a:off x="1" y="10"/>
            <a:ext cx="5265919" cy="6857990"/>
          </a:xfrm>
          <a:custGeom>
            <a:avLst/>
            <a:gdLst/>
            <a:ahLst/>
            <a:cxnLst/>
            <a:rect l="l" t="t" r="r" b="b"/>
            <a:pathLst>
              <a:path w="5265919" h="6858000">
                <a:moveTo>
                  <a:pt x="0" y="0"/>
                </a:moveTo>
                <a:lnTo>
                  <a:pt x="1928158" y="0"/>
                </a:lnTo>
                <a:lnTo>
                  <a:pt x="2086666" y="218181"/>
                </a:lnTo>
                <a:cubicBezTo>
                  <a:pt x="2695854" y="1023180"/>
                  <a:pt x="3451052" y="1818277"/>
                  <a:pt x="4009668" y="2631787"/>
                </a:cubicBezTo>
                <a:cubicBezTo>
                  <a:pt x="4741122" y="3696928"/>
                  <a:pt x="5292623" y="4799581"/>
                  <a:pt x="5264920" y="5672947"/>
                </a:cubicBezTo>
                <a:cubicBezTo>
                  <a:pt x="5253483" y="6040467"/>
                  <a:pt x="5142899" y="6348559"/>
                  <a:pt x="4962841" y="6612444"/>
                </a:cubicBezTo>
                <a:cubicBezTo>
                  <a:pt x="4925329" y="6667420"/>
                  <a:pt x="4884801" y="6720477"/>
                  <a:pt x="4841526" y="6771753"/>
                </a:cubicBezTo>
                <a:lnTo>
                  <a:pt x="476156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588014-99E8-44C1-BB9D-26C13B24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1570515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D1420-537E-64C2-FBAE-7B8289DD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524000"/>
            <a:ext cx="6391274" cy="761999"/>
          </a:xfrm>
        </p:spPr>
        <p:txBody>
          <a:bodyPr anchor="t">
            <a:normAutofit/>
          </a:bodyPr>
          <a:lstStyle/>
          <a:p>
            <a:r>
              <a:rPr lang="ru-RU" sz="3200" dirty="0"/>
              <a:t>4. По степени обоюдности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0AF50-1859-7AF8-6866-A449A07E1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550" y="2581275"/>
            <a:ext cx="5265919" cy="4572001"/>
          </a:xfrm>
        </p:spPr>
        <p:txBody>
          <a:bodyPr>
            <a:normAutofit/>
          </a:bodyPr>
          <a:lstStyle/>
          <a:p>
            <a:r>
              <a:rPr lang="ru-RU" sz="2400" dirty="0"/>
              <a:t>Односторонние отношения</a:t>
            </a:r>
          </a:p>
          <a:p>
            <a:r>
              <a:rPr lang="ru-RU" sz="2400" dirty="0"/>
              <a:t>Двусторонние отношения</a:t>
            </a:r>
          </a:p>
        </p:txBody>
      </p:sp>
    </p:spTree>
    <p:extLst>
      <p:ext uri="{BB962C8B-B14F-4D97-AF65-F5344CB8AC3E}">
        <p14:creationId xmlns:p14="http://schemas.microsoft.com/office/powerpoint/2010/main" val="413890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60E600-30E2-0C76-2803-0A2058E2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Спасибо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за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внимание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572931-961B-4A48-8B38-E9A9DB6E8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29AAD2-96E3-4A6F-9A5E-B6B9E7E11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3906" y="5720962"/>
            <a:ext cx="4228094" cy="1137038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EC84841-2631-44D2-A01B-6AF0CF7F7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3921" y="5620196"/>
            <a:ext cx="5038078" cy="1237805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027905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35371F"/>
      </a:dk2>
      <a:lt2>
        <a:srgbClr val="E2E4E8"/>
      </a:lt2>
      <a:accent1>
        <a:srgbClr val="B69F70"/>
      </a:accent1>
      <a:accent2>
        <a:srgbClr val="A1A662"/>
      </a:accent2>
      <a:accent3>
        <a:srgbClr val="8FAA74"/>
      </a:accent3>
      <a:accent4>
        <a:srgbClr val="6FB169"/>
      </a:accent4>
      <a:accent5>
        <a:srgbClr val="74AC86"/>
      </a:accent5>
      <a:accent6>
        <a:srgbClr val="67AE9C"/>
      </a:accent6>
      <a:hlink>
        <a:srgbClr val="6980A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147</Words>
  <Application>Microsoft Office PowerPoint</Application>
  <PresentationFormat>Широкоэкранный</PresentationFormat>
  <Paragraphs>27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 Next LT Pro Light</vt:lpstr>
      <vt:lpstr>Sitka Subheading</vt:lpstr>
      <vt:lpstr>PebbleVTI</vt:lpstr>
      <vt:lpstr>Общественные отношения: сущность и виды</vt:lpstr>
      <vt:lpstr>Презентация PowerPoint</vt:lpstr>
      <vt:lpstr>Презентация PowerPoint</vt:lpstr>
      <vt:lpstr>Виды общественных отношений</vt:lpstr>
      <vt:lpstr>1. По уровню существования: </vt:lpstr>
      <vt:lpstr>2. По сфере существования</vt:lpstr>
      <vt:lpstr>3. По особенностям формирования</vt:lpstr>
      <vt:lpstr>4. По степени обоюдности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Общественные отношения: сущность и виды</dc:title>
  <dc:creator>Филиппова Екатерина Романовна</dc:creator>
  <cp:lastModifiedBy>Филиппова Екатерина Романовна</cp:lastModifiedBy>
  <cp:revision>1</cp:revision>
  <dcterms:created xsi:type="dcterms:W3CDTF">2023-10-07T18:26:47Z</dcterms:created>
  <dcterms:modified xsi:type="dcterms:W3CDTF">2023-10-07T18:45:46Z</dcterms:modified>
</cp:coreProperties>
</file>